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68" r:id="rId3"/>
    <p:sldId id="256" r:id="rId4"/>
    <p:sldId id="257" r:id="rId5"/>
    <p:sldId id="259" r:id="rId6"/>
    <p:sldId id="263" r:id="rId7"/>
    <p:sldId id="260" r:id="rId8"/>
    <p:sldId id="264" r:id="rId9"/>
    <p:sldId id="261" r:id="rId10"/>
    <p:sldId id="278" r:id="rId11"/>
    <p:sldId id="273" r:id="rId12"/>
    <p:sldId id="270" r:id="rId13"/>
    <p:sldId id="271" r:id="rId14"/>
    <p:sldId id="280" r:id="rId15"/>
    <p:sldId id="281" r:id="rId16"/>
    <p:sldId id="274" r:id="rId17"/>
    <p:sldId id="272" r:id="rId18"/>
    <p:sldId id="279" r:id="rId19"/>
    <p:sldId id="276" r:id="rId20"/>
    <p:sldId id="262" r:id="rId21"/>
    <p:sldId id="265" r:id="rId22"/>
    <p:sldId id="266" r:id="rId23"/>
    <p:sldId id="267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28B0-ED0E-477D-97C2-AFE452D6B8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80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55B09-21E6-4BC9-BE23-8B557BF7C6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52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C7D5-CDF5-406C-9F60-2125EAD69B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58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3B929-572B-41A8-83A8-4BF0D8A0A8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69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67574-0D7C-4665-BEF2-21901D4AD6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9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F92EE-EFAD-47D5-9C07-DFDFAA38D7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8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EEF92-2ABD-4A97-9C4A-5FA7930BB43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7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F701B-6AC2-44DE-95D3-ACD73C3D30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4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856BC-04D0-4836-8564-E82599A082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6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DEBB2-D114-4A67-BF4E-5D971F105B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079B-904A-4603-A7D0-20C26AF91E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62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855B5-1011-45A6-BC00-823CD4FFC6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25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BE14C-B645-408D-B5AF-3BB86BB9D8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4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9F27B-E17A-4EA0-A294-0CFBEA05EBB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1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lub.itdrom.com/files/gallery/gal_photo/photo_etc/8002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solnet.e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3845024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Изобразительное искусство </a:t>
            </a:r>
            <a:b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и художественный труд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Музыка</a:t>
            </a:r>
            <a:endParaRPr lang="ru-RU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12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4320480" cy="710952"/>
          </a:xfrm>
        </p:spPr>
        <p:txBody>
          <a:bodyPr/>
          <a:lstStyle/>
          <a:p>
            <a:r>
              <a:rPr lang="ru-RU" sz="3600" dirty="0" smtClean="0">
                <a:latin typeface="Arial Black" pitchFamily="34" charset="0"/>
              </a:rPr>
              <a:t>Тихонов Роман Александрович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2050" name="Picture 2" descr="C:\Documents and Settings\Admin\Рабочий стол\фото солдаты\DSCF6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50059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57686" y="214290"/>
            <a:ext cx="4429156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 Black" pitchFamily="34" charset="0"/>
              </a:rPr>
              <a:t>Тихонов Роман Александрович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4098" name="Picture 2" descr="C:\Documents and Settings\Admin\Рабочий стол\фото солдаты\DSCF60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764386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Black" pitchFamily="34" charset="0"/>
              </a:rPr>
              <a:t>Богданов </a:t>
            </a:r>
          </a:p>
          <a:p>
            <a:pPr marL="0" indent="0">
              <a:buNone/>
            </a:pPr>
            <a:r>
              <a:rPr lang="ru-RU" sz="3200" dirty="0" smtClean="0">
                <a:latin typeface="Arial Black" pitchFamily="34" charset="0"/>
              </a:rPr>
              <a:t>Алексей </a:t>
            </a:r>
          </a:p>
          <a:p>
            <a:pPr marL="0" indent="0">
              <a:buNone/>
            </a:pPr>
            <a:r>
              <a:rPr lang="ru-RU" sz="3200" dirty="0" smtClean="0">
                <a:latin typeface="Arial Black" pitchFamily="34" charset="0"/>
              </a:rPr>
              <a:t>Анатольевич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5122" name="Picture 2" descr="C:\Documents and Settings\Admin\Рабочий стол\фото солдаты\DSCF60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5771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Степанов Алексей Анатольевич 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4" name="Picture 2" descr="C:\Documents and Settings\Admin\Рабочий стол\фото солдаты\DSCF60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1357298"/>
            <a:ext cx="7215239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Степанов Алексей Анатольевич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218" name="Picture 2" descr="C:\Documents and Settings\Admin\Рабочий стол\фото солдаты\DSCF60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4" y="1468031"/>
            <a:ext cx="7681940" cy="5175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00628" y="2214554"/>
            <a:ext cx="3822192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 Black" pitchFamily="34" charset="0"/>
              </a:rPr>
              <a:t>Осипов Сергей Викторович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6146" name="Picture 2" descr="C:\Documents and Settings\Admin\Рабочий стол\фото солдаты\DSCF60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500593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41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Фролов  Алексей Алексеевич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170" name="Picture 2" descr="C:\Documents and Settings\Admin\Рабочий стол\фото солдаты\DSCF6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620134"/>
            <a:ext cx="4680520" cy="5833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Горбушин Сергей Владимирович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Documents and Settings\Admin\Рабочий стол\фото солдаты\DSCF60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4" y="1772816"/>
            <a:ext cx="699207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erm.aif.ru/application/public/news/238/9a55b2cc25797ba6fd92888786a9345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6895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22 июня 1941 – 9 мая 1945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8606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50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Картинка 217 из 162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0837" y="357188"/>
            <a:ext cx="7688851" cy="552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169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ТАНКИСТЫ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4168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969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20880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23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Берлин – 1945 года</a:t>
            </a:r>
            <a:endParaRPr lang="ru-RU" sz="6000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49694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297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1857364"/>
            <a:ext cx="7408333" cy="4268799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latin typeface="Arial Black" pitchFamily="34" charset="0"/>
              </a:rPr>
              <a:t>ГИМНАСТЕРКА </a:t>
            </a:r>
          </a:p>
          <a:p>
            <a:pPr algn="ctr">
              <a:buNone/>
            </a:pPr>
            <a:r>
              <a:rPr lang="ru-RU" sz="4000" dirty="0" smtClean="0">
                <a:latin typeface="Arial Black" pitchFamily="34" charset="0"/>
              </a:rPr>
              <a:t>ГАЛИФЕ </a:t>
            </a:r>
          </a:p>
          <a:p>
            <a:pPr algn="ctr">
              <a:buNone/>
            </a:pPr>
            <a:r>
              <a:rPr lang="ru-RU" sz="4000" dirty="0" smtClean="0">
                <a:latin typeface="Arial Black" pitchFamily="34" charset="0"/>
              </a:rPr>
              <a:t>САПОГИ</a:t>
            </a:r>
          </a:p>
          <a:p>
            <a:pPr algn="ctr">
              <a:buNone/>
            </a:pPr>
            <a:r>
              <a:rPr lang="ru-RU" sz="4000" dirty="0" smtClean="0">
                <a:latin typeface="Arial Black" pitchFamily="34" charset="0"/>
              </a:rPr>
              <a:t>ПИЛОТКА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ЭЛЕМЕНТЫ ФОРМЫ ДЛЯ БОЙЦА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31/strekoza1985.1/0_11de9_19551de2_X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4" y="620688"/>
            <a:ext cx="791073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030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9 МАЯ – день ПОБЕДЫ</a:t>
            </a:r>
          </a:p>
        </p:txBody>
      </p:sp>
      <p:pic>
        <p:nvPicPr>
          <p:cNvPr id="6" name="Picture 4" descr="Картинка 57 из 187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15562"/>
            <a:ext cx="4680520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94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olnet-ee-p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256" y="692696"/>
            <a:ext cx="4355151" cy="5112568"/>
          </a:xfrm>
          <a:ln w="76200" cmpd="tri">
            <a:solidFill>
              <a:srgbClr val="9933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552" y="332656"/>
            <a:ext cx="295232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ea typeface="+mj-ea"/>
                <a:cs typeface="+mj-cs"/>
              </a:rPr>
              <a:t>1612 год</a:t>
            </a:r>
            <a:endParaRPr lang="ru-RU" sz="6000" dirty="0">
              <a:ea typeface="+mj-ea"/>
              <a:cs typeface="+mj-cs"/>
            </a:endParaRPr>
          </a:p>
          <a:p>
            <a:endParaRPr lang="ru-RU" sz="2400" dirty="0" smtClean="0">
              <a:ea typeface="+mj-ea"/>
              <a:cs typeface="+mj-cs"/>
            </a:endParaRPr>
          </a:p>
          <a:p>
            <a:endParaRPr lang="ru-RU" sz="2400" dirty="0" smtClean="0">
              <a:ea typeface="+mj-ea"/>
              <a:cs typeface="+mj-cs"/>
            </a:endParaRPr>
          </a:p>
          <a:p>
            <a:r>
              <a:rPr lang="ru-RU" sz="2400" dirty="0" smtClean="0">
                <a:ea typeface="+mj-ea"/>
                <a:cs typeface="+mj-cs"/>
              </a:rPr>
              <a:t>Полководец </a:t>
            </a:r>
          </a:p>
          <a:p>
            <a:endParaRPr lang="ru-RU" sz="2400" dirty="0">
              <a:ea typeface="+mj-ea"/>
              <a:cs typeface="+mj-cs"/>
            </a:endParaRPr>
          </a:p>
          <a:p>
            <a:r>
              <a:rPr lang="ru-RU" sz="2400" dirty="0" smtClean="0">
                <a:ea typeface="+mj-ea"/>
                <a:cs typeface="+mj-cs"/>
              </a:rPr>
              <a:t>Дмитрий Пожарский и </a:t>
            </a:r>
            <a:r>
              <a:rPr lang="ru-RU" sz="4400" dirty="0" smtClean="0">
                <a:ea typeface="+mj-ea"/>
                <a:cs typeface="+mj-cs"/>
              </a:rPr>
              <a:t> </a:t>
            </a:r>
            <a:r>
              <a:rPr lang="ru-RU" sz="2400" dirty="0" smtClean="0">
                <a:ea typeface="+mj-ea"/>
                <a:cs typeface="+mj-cs"/>
              </a:rPr>
              <a:t>Козьма Минин </a:t>
            </a:r>
          </a:p>
          <a:p>
            <a:r>
              <a:rPr lang="ru-RU" sz="2400" dirty="0" smtClean="0">
                <a:ea typeface="+mj-ea"/>
                <a:cs typeface="+mj-cs"/>
              </a:rPr>
              <a:t>в 1612 году создали войско из простых людей:</a:t>
            </a:r>
          </a:p>
          <a:p>
            <a:r>
              <a:rPr lang="ru-RU" sz="2400" dirty="0">
                <a:ea typeface="+mj-ea"/>
                <a:cs typeface="+mj-cs"/>
              </a:rPr>
              <a:t>г</a:t>
            </a:r>
            <a:r>
              <a:rPr lang="ru-RU" sz="2400" dirty="0" smtClean="0">
                <a:ea typeface="+mj-ea"/>
                <a:cs typeface="+mj-cs"/>
              </a:rPr>
              <a:t>орожан и крестьян и изгнали польских захватчиков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15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0288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7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861048"/>
            <a:ext cx="8229600" cy="125272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9 МАЯ – день ПОБЕДЫ</a:t>
            </a:r>
            <a:b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677409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37112"/>
            <a:ext cx="608674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0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Воины - защитники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92178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8052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62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Женщины - воины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96" y="1628800"/>
            <a:ext cx="3112160" cy="508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204864"/>
            <a:ext cx="4824537" cy="418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28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7158" y="1071546"/>
            <a:ext cx="3822192" cy="63976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 Black" pitchFamily="34" charset="0"/>
              </a:rPr>
              <a:t>Дубровин Илья Юрьевич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3074" name="Picture 2" descr="C:\Documents and Settings\Admin\Рабочий стол\фото солдаты\DSCF60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85728"/>
            <a:ext cx="464347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6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6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367</TotalTime>
  <Words>89</Words>
  <Application>Microsoft Office PowerPoint</Application>
  <PresentationFormat>Экран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Волна</vt:lpstr>
      <vt:lpstr>Оформление по умолчанию</vt:lpstr>
      <vt:lpstr>Изобразительное искусство  и художественный труд   Музыка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9 МАЯ – день ПОБЕДЫ </vt:lpstr>
      <vt:lpstr>Воины - защитники</vt:lpstr>
      <vt:lpstr>Женщины - воины</vt:lpstr>
      <vt:lpstr>Презентация PowerPoint</vt:lpstr>
      <vt:lpstr>Тихонов Роман Александрович</vt:lpstr>
      <vt:lpstr>Презентация PowerPoint</vt:lpstr>
      <vt:lpstr>Презентация PowerPoint</vt:lpstr>
      <vt:lpstr>Степанов Алексей Анатольевич </vt:lpstr>
      <vt:lpstr>Степанов Алексей Анатольевич</vt:lpstr>
      <vt:lpstr>Презентация PowerPoint</vt:lpstr>
      <vt:lpstr>Фролов  Алексей Алексеевич</vt:lpstr>
      <vt:lpstr>Горбушин Сергей Владимирович</vt:lpstr>
      <vt:lpstr>22 июня 1941 – 9 мая 1945</vt:lpstr>
      <vt:lpstr>Презентация PowerPoint</vt:lpstr>
      <vt:lpstr>ТАНКИСТЫ</vt:lpstr>
      <vt:lpstr>Презентация PowerPoint</vt:lpstr>
      <vt:lpstr>Берлин – 1945 года</vt:lpstr>
      <vt:lpstr>ЭЛЕМЕНТЫ ФОРМЫ ДЛЯ БОЙЦА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школа</cp:lastModifiedBy>
  <cp:revision>27</cp:revision>
  <dcterms:created xsi:type="dcterms:W3CDTF">2015-02-18T06:43:22Z</dcterms:created>
  <dcterms:modified xsi:type="dcterms:W3CDTF">2015-03-05T09:13:52Z</dcterms:modified>
</cp:coreProperties>
</file>