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8"/>
  </p:notesMasterIdLst>
  <p:sldIdLst>
    <p:sldId id="256" r:id="rId2"/>
    <p:sldId id="281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6" r:id="rId16"/>
    <p:sldId id="317" r:id="rId17"/>
    <p:sldId id="318" r:id="rId18"/>
    <p:sldId id="319" r:id="rId19"/>
    <p:sldId id="320" r:id="rId20"/>
    <p:sldId id="282" r:id="rId21"/>
    <p:sldId id="260" r:id="rId22"/>
    <p:sldId id="271" r:id="rId23"/>
    <p:sldId id="315" r:id="rId24"/>
    <p:sldId id="321" r:id="rId25"/>
    <p:sldId id="283" r:id="rId26"/>
    <p:sldId id="272" r:id="rId27"/>
    <p:sldId id="265" r:id="rId28"/>
    <p:sldId id="267" r:id="rId29"/>
    <p:sldId id="268" r:id="rId30"/>
    <p:sldId id="270" r:id="rId31"/>
    <p:sldId id="269" r:id="rId32"/>
    <p:sldId id="284" r:id="rId33"/>
    <p:sldId id="258" r:id="rId34"/>
    <p:sldId id="259" r:id="rId35"/>
    <p:sldId id="273" r:id="rId36"/>
    <p:sldId id="285" r:id="rId37"/>
    <p:sldId id="257" r:id="rId38"/>
    <p:sldId id="286" r:id="rId39"/>
    <p:sldId id="298" r:id="rId40"/>
    <p:sldId id="287" r:id="rId41"/>
    <p:sldId id="288" r:id="rId42"/>
    <p:sldId id="289" r:id="rId43"/>
    <p:sldId id="291" r:id="rId44"/>
    <p:sldId id="261" r:id="rId45"/>
    <p:sldId id="274" r:id="rId46"/>
    <p:sldId id="292" r:id="rId47"/>
    <p:sldId id="276" r:id="rId48"/>
    <p:sldId id="295" r:id="rId49"/>
    <p:sldId id="293" r:id="rId50"/>
    <p:sldId id="294" r:id="rId51"/>
    <p:sldId id="277" r:id="rId52"/>
    <p:sldId id="296" r:id="rId53"/>
    <p:sldId id="299" r:id="rId54"/>
    <p:sldId id="301" r:id="rId55"/>
    <p:sldId id="302" r:id="rId56"/>
    <p:sldId id="290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21" autoAdjust="0"/>
    <p:restoredTop sz="94660"/>
  </p:normalViewPr>
  <p:slideViewPr>
    <p:cSldViewPr>
      <p:cViewPr varScale="1">
        <p:scale>
          <a:sx n="70" d="100"/>
          <a:sy n="70" d="100"/>
        </p:scale>
        <p:origin x="-16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2DA7F-5902-4EA9-938C-CE88657E3621}" type="datetimeFigureOut">
              <a:rPr lang="ru-RU" smtClean="0"/>
              <a:t>21.02.2015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2B9701-7CA2-4C6C-95E3-C541BFEEC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719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B9701-7CA2-4C6C-95E3-C541BFEEC80C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472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351D5A3-51F5-4C8C-97A9-75264604CF7A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9039795-2F42-4072-8B34-FB695120DC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500438"/>
            <a:ext cx="7772400" cy="18288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Arial Black" pitchFamily="34" charset="0"/>
              </a:rPr>
              <a:t>Служу России</a:t>
            </a:r>
            <a:endParaRPr lang="ru-RU" sz="6600" dirty="0">
              <a:latin typeface="Arial Black" pitchFamily="34" charset="0"/>
            </a:endParaRPr>
          </a:p>
        </p:txBody>
      </p:sp>
      <p:pic>
        <p:nvPicPr>
          <p:cNvPr id="1026" name="Picture 2" descr="d:\Users\Саня\Desktop\DCIM\Flag_of_Russia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857232"/>
            <a:ext cx="3636065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работа МОЯ\картинки\служу россии\113781217_large_BUK_dlya_strelkova__foto_1179_add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730786" cy="499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966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работа МОЯ\картинки\служу россии\1347158274_VWG_369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530225"/>
            <a:ext cx="6281737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845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D:\работа МОЯ\картинки\служу россии\130510132011_week_inpics_9_parade_976x549_alexhitrov.livejournal.co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08" y="530225"/>
            <a:ext cx="7445022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0441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работа МОЯ\картинки\служу россии\4546465465454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342" y="530225"/>
            <a:ext cx="6305353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651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D:\работа МОЯ\картинки\служу россии\aWMucGljcy5saXZlam91cm5hbC5jb20vYm1wZC8zODAyNDk4MC80MTA5OTgvNDEwOTk4X29yaWdpbmFsLmpwZz9fX2lkPTQ0NDM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732" y="530225"/>
            <a:ext cx="6286573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091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работа МОЯ\картинки\служу россии\borde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385055" cy="5275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985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работа МОЯ\картинки\служу россии\dG9wd2FyLnJ1L3VwbG9hZHMvcG9zdHMvMjAxMi0wOC8xMzQ0NzM4NDk5XzIzMTk4OC5qcGVnP19faWQ9MjA0NTY=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345174" cy="469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14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работа МОЯ\картинки\служу россии\raketaS-400Triumfmarina_LyscevaITAR-TASS_6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7920880" cy="528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859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работа МОЯ\картинки\служу россии\rvsn_rossii_proizveli_pusk_mezhkontinentalnoj_ballisticheskoj_raket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611290" cy="520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1110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работа МОЯ\картинки\служу россии\tankis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663259" cy="554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840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Вооруженных Сил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92697"/>
            <a:ext cx="6727152" cy="4744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079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Мотострелковые войска</a:t>
            </a:r>
            <a:endParaRPr lang="ru-RU" dirty="0"/>
          </a:p>
        </p:txBody>
      </p:sp>
      <p:pic>
        <p:nvPicPr>
          <p:cNvPr id="2050" name="Picture 2" descr="D:\работа МОЯ\картинки\картинки 23 февраля\38975239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57" y="764704"/>
            <a:ext cx="8274841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84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4356992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Пономарёв</a:t>
            </a:r>
            <a:r>
              <a:rPr lang="ru-RU" dirty="0" smtClean="0"/>
              <a:t> </a:t>
            </a:r>
            <a:r>
              <a:rPr lang="ru-RU" dirty="0"/>
              <a:t>И</a:t>
            </a:r>
            <a:r>
              <a:rPr lang="ru-RU" dirty="0" smtClean="0"/>
              <a:t>ван Александрович</a:t>
            </a:r>
            <a:endParaRPr lang="ru-RU" dirty="0"/>
          </a:p>
        </p:txBody>
      </p:sp>
      <p:pic>
        <p:nvPicPr>
          <p:cNvPr id="4" name="Содержимое 3" descr="IMG_38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3880842" y="1239839"/>
            <a:ext cx="5858174" cy="4187825"/>
          </a:xfrm>
        </p:spPr>
      </p:pic>
      <p:sp>
        <p:nvSpPr>
          <p:cNvPr id="3" name="TextBox 2"/>
          <p:cNvSpPr txBox="1"/>
          <p:nvPr/>
        </p:nvSpPr>
        <p:spPr>
          <a:xfrm>
            <a:off x="395536" y="2204864"/>
            <a:ext cx="41764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Выпускник школы </a:t>
            </a:r>
          </a:p>
          <a:p>
            <a:pPr algn="ctr"/>
            <a:r>
              <a:rPr lang="ru-RU" sz="2400" dirty="0" smtClean="0"/>
              <a:t>2009 года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7497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Пономарев Иван Александрович</a:t>
            </a:r>
            <a:endParaRPr lang="ru-RU" dirty="0"/>
          </a:p>
        </p:txBody>
      </p:sp>
      <p:pic>
        <p:nvPicPr>
          <p:cNvPr id="1026" name="Picture 2" descr="D:\работа МОЯ\фото ШКОЛА\одар дети\жжж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20688"/>
            <a:ext cx="2930487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1268760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Окончил  </a:t>
            </a:r>
            <a:r>
              <a:rPr lang="ru-RU" sz="2400" dirty="0" smtClean="0"/>
              <a:t>Уральский институт экономики, </a:t>
            </a:r>
            <a:r>
              <a:rPr lang="ru-RU" sz="2400" dirty="0"/>
              <a:t>управления и </a:t>
            </a:r>
            <a:r>
              <a:rPr lang="ru-RU" sz="2400" dirty="0" smtClean="0"/>
              <a:t>права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4180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877272"/>
            <a:ext cx="8183880" cy="733832"/>
          </a:xfrm>
        </p:spPr>
        <p:txBody>
          <a:bodyPr/>
          <a:lstStyle/>
          <a:p>
            <a:pPr algn="ctr"/>
            <a:r>
              <a:rPr lang="ru-RU" dirty="0" smtClean="0"/>
              <a:t>Выпуск 2009 год</a:t>
            </a:r>
            <a:endParaRPr lang="ru-RU" dirty="0"/>
          </a:p>
        </p:txBody>
      </p:sp>
      <p:pic>
        <p:nvPicPr>
          <p:cNvPr id="6" name="Picture 2" descr="D:\работа МОЯ\старые фото\выпускники фото\DSC02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30225"/>
            <a:ext cx="7000104" cy="525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5175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D:\работа МОЯ\картинки\служу россии\ZnVuY3Rpb24ubWlsLnJ1L2ltYWdlcy9taWxpdGFyeS9taWxpdGFyeS9waG90by9TQVZfNjA0MS5qcGc=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065" y="530225"/>
            <a:ext cx="5905907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58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Зенитно-Ракетные войска</a:t>
            </a:r>
            <a:endParaRPr lang="ru-RU" dirty="0"/>
          </a:p>
        </p:txBody>
      </p:sp>
      <p:pic>
        <p:nvPicPr>
          <p:cNvPr id="3074" name="Picture 2" descr="D:\работа МОЯ\картинки\картинки 23 февраля\4220684_d287255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155" y="530225"/>
            <a:ext cx="4709440" cy="469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26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12776"/>
            <a:ext cx="468052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Петров Александр Николаевич</a:t>
            </a:r>
            <a:endParaRPr lang="ru-RU" dirty="0"/>
          </a:p>
        </p:txBody>
      </p:sp>
      <p:pic>
        <p:nvPicPr>
          <p:cNvPr id="2050" name="Picture 2" descr="D:\работа МОЯ\фото ШКОЛА\одар дети\Изображение 063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92696"/>
            <a:ext cx="3306185" cy="5272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306896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Выпускник 2010г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0858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38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764704"/>
            <a:ext cx="7643866" cy="52486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023" y="544522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Петров Александр Николаевич</a:t>
            </a:r>
            <a:endParaRPr lang="ru-RU" dirty="0"/>
          </a:p>
        </p:txBody>
      </p:sp>
      <p:pic>
        <p:nvPicPr>
          <p:cNvPr id="6" name="Рисунок 5" descr="MfwkthPQsy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335" y="476672"/>
            <a:ext cx="5143488" cy="5143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73216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Петров Александр Николаевич</a:t>
            </a:r>
            <a:endParaRPr lang="ru-RU" dirty="0"/>
          </a:p>
        </p:txBody>
      </p:sp>
      <p:pic>
        <p:nvPicPr>
          <p:cNvPr id="4" name="Содержимое 3" descr="z4mRSJ-mpo4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571480"/>
            <a:ext cx="3429024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та МОЯ\картинки\служу россии\0_78666_5026265_X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704856" cy="513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1207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700" y="544522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Петров Александр Николаевич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wza9caRBS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57166"/>
            <a:ext cx="8452860" cy="4756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3258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Поздравление Галине Александровне от Александра</a:t>
            </a:r>
            <a:endParaRPr lang="ru-RU" dirty="0"/>
          </a:p>
        </p:txBody>
      </p:sp>
      <p:pic>
        <p:nvPicPr>
          <p:cNvPr id="4" name="Содержимое 3" descr="lEybOJ0JBt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5245" y="530225"/>
            <a:ext cx="7439548" cy="418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Военно</a:t>
            </a:r>
            <a:r>
              <a:rPr lang="ru-RU" dirty="0" smtClean="0"/>
              <a:t> - Воздушные силы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471" y="530225"/>
            <a:ext cx="6959096" cy="418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297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054" y="548680"/>
            <a:ext cx="3630529" cy="16213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Никитин Эдуард Вадимович</a:t>
            </a:r>
            <a:endParaRPr lang="ru-RU" dirty="0"/>
          </a:p>
        </p:txBody>
      </p:sp>
      <p:pic>
        <p:nvPicPr>
          <p:cNvPr id="4" name="Содержимое 3" descr="IMG_38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3708673" y="1267991"/>
            <a:ext cx="5914479" cy="4187825"/>
          </a:xfrm>
        </p:spPr>
      </p:pic>
      <p:sp>
        <p:nvSpPr>
          <p:cNvPr id="3" name="TextBox 2"/>
          <p:cNvSpPr txBox="1"/>
          <p:nvPr/>
        </p:nvSpPr>
        <p:spPr>
          <a:xfrm>
            <a:off x="546055" y="2636912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Выпускник 2011года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58924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Никитин Эдуард Вадимович</a:t>
            </a:r>
            <a:endParaRPr lang="ru-RU" dirty="0"/>
          </a:p>
        </p:txBody>
      </p:sp>
      <p:pic>
        <p:nvPicPr>
          <p:cNvPr id="4" name="Содержимое 3" descr="IMG_38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1706968" y="1253472"/>
            <a:ext cx="5472605" cy="39190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5418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Одноклассники</a:t>
            </a:r>
            <a:br>
              <a:rPr lang="ru-RU" dirty="0" smtClean="0"/>
            </a:br>
            <a:r>
              <a:rPr lang="ru-RU" dirty="0" smtClean="0"/>
              <a:t> Никитин Эдуард</a:t>
            </a:r>
            <a:br>
              <a:rPr lang="ru-RU" dirty="0" smtClean="0"/>
            </a:br>
            <a:r>
              <a:rPr lang="ru-RU" dirty="0" smtClean="0"/>
              <a:t>Ульянов Сергей</a:t>
            </a:r>
            <a:endParaRPr lang="ru-RU" dirty="0"/>
          </a:p>
        </p:txBody>
      </p:sp>
      <p:pic>
        <p:nvPicPr>
          <p:cNvPr id="3075" name="Picture 3" descr="D:\работа МОЯ\фото ШКОЛА\фото 2012-2013\Миллионеры(слет 2013)\IMG_49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5396135" cy="359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4321299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522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8924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Артиллерийские войска</a:t>
            </a:r>
            <a:endParaRPr lang="ru-RU" dirty="0"/>
          </a:p>
        </p:txBody>
      </p:sp>
      <p:pic>
        <p:nvPicPr>
          <p:cNvPr id="5122" name="Picture 2" descr="D:\работа МОЯ\картинки\картинки 23 февраля\55569593_55504757_256144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3" y="530225"/>
            <a:ext cx="4981663" cy="534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09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4213096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Ульянов Сергей Владимирович</a:t>
            </a:r>
            <a:endParaRPr lang="ru-RU" dirty="0"/>
          </a:p>
        </p:txBody>
      </p:sp>
      <p:pic>
        <p:nvPicPr>
          <p:cNvPr id="4" name="Содержимое 3" descr="IMG_38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788229" y="1404459"/>
            <a:ext cx="5755366" cy="4043809"/>
          </a:xfrm>
        </p:spPr>
      </p:pic>
      <p:sp>
        <p:nvSpPr>
          <p:cNvPr id="3" name="TextBox 2"/>
          <p:cNvSpPr txBox="1"/>
          <p:nvPr/>
        </p:nvSpPr>
        <p:spPr>
          <a:xfrm>
            <a:off x="539552" y="2083809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Выпускник </a:t>
            </a:r>
          </a:p>
          <a:p>
            <a:pPr algn="ctr"/>
            <a:r>
              <a:rPr lang="ru-RU" sz="2400" dirty="0" smtClean="0"/>
              <a:t>2013 года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работа МОЯ\фото ШКОЛА\фото 2012-2013\с празником\100_25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59" y="2060848"/>
            <a:ext cx="455349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836" y="764704"/>
            <a:ext cx="367148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33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buk\Desktop\пппп\наши\DSCF55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136" y="530225"/>
            <a:ext cx="6073278" cy="455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5373216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Выпускник 2013 года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74753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работа МОЯ\картинки\служу россии\13-800-5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850899" cy="522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8445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021288"/>
            <a:ext cx="8183880" cy="4458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Тюкалов</a:t>
            </a:r>
            <a:r>
              <a:rPr lang="ru-RU" dirty="0" smtClean="0"/>
              <a:t> Дмитрий Сергеевич</a:t>
            </a:r>
            <a:endParaRPr lang="ru-RU" dirty="0"/>
          </a:p>
        </p:txBody>
      </p:sp>
      <p:pic>
        <p:nvPicPr>
          <p:cNvPr id="10243" name="Picture 3" descr="C:\Users\buk\Desktop\пппп\наши\DSCF53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58934"/>
            <a:ext cx="3140868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92696"/>
            <a:ext cx="3140075" cy="418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76820" y="5121832"/>
            <a:ext cx="3927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Выпускник 1995 года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0086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8924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Первушкин</a:t>
            </a:r>
            <a:r>
              <a:rPr lang="ru-RU" dirty="0" smtClean="0"/>
              <a:t> Дмитрий Александрович</a:t>
            </a:r>
            <a:endParaRPr lang="ru-RU" dirty="0"/>
          </a:p>
        </p:txBody>
      </p:sp>
      <p:pic>
        <p:nvPicPr>
          <p:cNvPr id="11267" name="Picture 3" descr="C:\Users\buk\Desktop\пппп\наши\DSCF53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585" y="530225"/>
            <a:ext cx="3140868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5776" y="5085184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Выпускник 2002 года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3988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Никитин Андрей Андреевич</a:t>
            </a:r>
            <a:endParaRPr lang="ru-RU" dirty="0"/>
          </a:p>
        </p:txBody>
      </p:sp>
      <p:pic>
        <p:nvPicPr>
          <p:cNvPr id="14338" name="Picture 2" descr="D:\работа МОЯ\фото ШКОЛА\одар дети\DSC0146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76672"/>
            <a:ext cx="2754659" cy="455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4333528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Выпускник 2012 года</a:t>
            </a:r>
            <a:endParaRPr lang="ru-RU" sz="2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4674905" cy="350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26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Армия в моей семье</a:t>
            </a:r>
            <a:endParaRPr lang="ru-RU" dirty="0"/>
          </a:p>
        </p:txBody>
      </p:sp>
      <p:pic>
        <p:nvPicPr>
          <p:cNvPr id="7170" name="Picture 2" descr="D:\работа МОЯ\картинки\картинки 23 февраля\23_2Dfevralya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92490"/>
            <a:ext cx="5544616" cy="486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4709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24744"/>
            <a:ext cx="4645144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Володин Андрей Николаевич</a:t>
            </a:r>
            <a:endParaRPr lang="ru-RU" dirty="0"/>
          </a:p>
        </p:txBody>
      </p:sp>
      <p:pic>
        <p:nvPicPr>
          <p:cNvPr id="4" name="Содержимое 3" descr="IMG_38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4398984" y="1657800"/>
            <a:ext cx="5336654" cy="34064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40" y="980728"/>
            <a:ext cx="3925064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Самсонов Олег Викторович</a:t>
            </a:r>
            <a:endParaRPr lang="ru-RU" dirty="0"/>
          </a:p>
        </p:txBody>
      </p:sp>
      <p:pic>
        <p:nvPicPr>
          <p:cNvPr id="5122" name="Picture 2" descr="C:\Users\buk\Desktop\пппп\наши\DSCF53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20688"/>
            <a:ext cx="4050449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2604296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1982-1984 год Воздушно-десантные войска. Афганистан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721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3744416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Банников Александр Леонидович</a:t>
            </a:r>
            <a:endParaRPr lang="ru-RU" dirty="0"/>
          </a:p>
        </p:txBody>
      </p:sp>
      <p:pic>
        <p:nvPicPr>
          <p:cNvPr id="6146" name="Picture 2" descr="C:\Users\buk\Desktop\пппп\наши\DSCF53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72683"/>
            <a:ext cx="4292996" cy="572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278092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Министерство Внутренних Дел  СССР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09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85184"/>
            <a:ext cx="4464496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Васильев Сергей Леонидович </a:t>
            </a:r>
            <a:endParaRPr lang="ru-RU" dirty="0"/>
          </a:p>
        </p:txBody>
      </p:sp>
      <p:pic>
        <p:nvPicPr>
          <p:cNvPr id="7170" name="Picture 2" descr="C:\Users\buk\Desktop\пппп\наши\DSCF53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79"/>
            <a:ext cx="3140868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48680"/>
            <a:ext cx="3140075" cy="418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64088" y="530120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Морская пехота. Кольский полуостров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696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3888432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Васильев Леонид Дмитриевич</a:t>
            </a:r>
            <a:endParaRPr lang="ru-RU" dirty="0"/>
          </a:p>
        </p:txBody>
      </p:sp>
      <p:pic>
        <p:nvPicPr>
          <p:cNvPr id="9218" name="Picture 2" descr="C:\Users\buk\Desktop\пппп\наши\DSCF53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4220988" cy="562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91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96752"/>
            <a:ext cx="3781048" cy="13681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Банников Сергей Алексеевич</a:t>
            </a:r>
            <a:endParaRPr lang="ru-RU" dirty="0"/>
          </a:p>
        </p:txBody>
      </p:sp>
      <p:pic>
        <p:nvPicPr>
          <p:cNvPr id="8195" name="Picture 3" descr="C:\Users\buk\Desktop\пппп\наши\DSCF53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48680"/>
            <a:ext cx="4212467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550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работа МОЯ\картинки\служу россии\04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7506849" cy="563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815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Дедушки семьи Васильевых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082" y="548680"/>
            <a:ext cx="3298229" cy="4393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buk\Desktop\пппп\наши\DSCF538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10760"/>
            <a:ext cx="3140868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3053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908720"/>
            <a:ext cx="4141088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Шмаков Евгений Владимирович</a:t>
            </a:r>
            <a:endParaRPr lang="ru-RU" dirty="0"/>
          </a:p>
        </p:txBody>
      </p:sp>
      <p:pic>
        <p:nvPicPr>
          <p:cNvPr id="8195" name="Picture 3" descr="C:\Users\buk\Desktop\пппп\наши\DSCF51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541" y="548680"/>
            <a:ext cx="4158461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2708920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Военно-морской флот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2257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89240"/>
            <a:ext cx="8183880" cy="864096"/>
          </a:xfrm>
        </p:spPr>
        <p:txBody>
          <a:bodyPr/>
          <a:lstStyle/>
          <a:p>
            <a:r>
              <a:rPr lang="ru-RU" dirty="0" smtClean="0"/>
              <a:t>Носов Александр Иванович</a:t>
            </a:r>
            <a:endParaRPr lang="ru-RU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847"/>
            <a:ext cx="3368585" cy="252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 descr="C:\Users\buk\Desktop\пппп\наши\DSCF55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4664"/>
            <a:ext cx="3509672" cy="263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692" y="1052736"/>
            <a:ext cx="3146425" cy="418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3869" y="3429000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1984-1986гг </a:t>
            </a:r>
          </a:p>
          <a:p>
            <a:r>
              <a:rPr lang="ru-RU" dirty="0" smtClean="0"/>
              <a:t>Германская Демократическая Республика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82589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Кабаков Алексей Александрович</a:t>
            </a:r>
            <a:endParaRPr lang="ru-RU" dirty="0"/>
          </a:p>
        </p:txBody>
      </p:sp>
      <p:pic>
        <p:nvPicPr>
          <p:cNvPr id="4" name="Содержимое 3" descr="IMG_38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548680"/>
            <a:ext cx="4617881" cy="3219270"/>
          </a:xfr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3921897" cy="3393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1853" y="4149080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1983-1985 год</a:t>
            </a:r>
          </a:p>
          <a:p>
            <a:pPr algn="ctr"/>
            <a:r>
              <a:rPr lang="ru-RU" sz="2400" dirty="0" smtClean="0"/>
              <a:t>Пограничные войска Еврейская АО река Амур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81375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334900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Кабаков Данила Алексеевич</a:t>
            </a:r>
            <a:endParaRPr lang="ru-RU" dirty="0"/>
          </a:p>
        </p:txBody>
      </p:sp>
      <p:pic>
        <p:nvPicPr>
          <p:cNvPr id="4" name="Содержимое 3" descr="IMG_38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454674" y="1260178"/>
            <a:ext cx="5708097" cy="4187825"/>
          </a:xfrm>
        </p:spPr>
      </p:pic>
      <p:sp>
        <p:nvSpPr>
          <p:cNvPr id="3" name="TextBox 2"/>
          <p:cNvSpPr txBox="1"/>
          <p:nvPr/>
        </p:nvSpPr>
        <p:spPr>
          <a:xfrm>
            <a:off x="611560" y="2996952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Выпуск 2010 год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5223416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Ракетные Войска Стратегического Назначения</a:t>
            </a:r>
            <a:endParaRPr lang="ru-RU" dirty="0"/>
          </a:p>
        </p:txBody>
      </p:sp>
      <p:pic>
        <p:nvPicPr>
          <p:cNvPr id="4" name="Содержимое 3" descr="IMG_38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548680"/>
            <a:ext cx="6480720" cy="4244042"/>
          </a:xfrm>
        </p:spPr>
      </p:pic>
      <p:sp>
        <p:nvSpPr>
          <p:cNvPr id="3" name="TextBox 2"/>
          <p:cNvSpPr txBox="1"/>
          <p:nvPr/>
        </p:nvSpPr>
        <p:spPr>
          <a:xfrm>
            <a:off x="2972747" y="610952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2010-2011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040488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58924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С праздником!</a:t>
            </a:r>
            <a:endParaRPr lang="ru-RU" dirty="0"/>
          </a:p>
        </p:txBody>
      </p:sp>
      <p:pic>
        <p:nvPicPr>
          <p:cNvPr id="6146" name="Picture 2" descr="D:\работа МОЯ\картинки\картинки 23 февраля\23fev_nadpis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36712"/>
            <a:ext cx="6552728" cy="426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21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работа МОЯ\картинки\служу россии\853f3667aba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86" y="692696"/>
            <a:ext cx="751829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610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работа МОЯ\картинки\служу россии\272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32982" cy="504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947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работа МОЯ\картинки\служу россии\408089_view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7701348" cy="513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189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работа МОЯ\картинки\служу россии\48288053_1251911715_027765_37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75025" cy="512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1518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257</TotalTime>
  <Words>170</Words>
  <Application>Microsoft Office PowerPoint</Application>
  <PresentationFormat>Экран (4:3)</PresentationFormat>
  <Paragraphs>57</Paragraphs>
  <Slides>56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Аспект</vt:lpstr>
      <vt:lpstr>Служу России</vt:lpstr>
      <vt:lpstr>Виды Вооруженных Сил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Мотострелковые войска</vt:lpstr>
      <vt:lpstr>Пономарёв Иван Александрович</vt:lpstr>
      <vt:lpstr>Пономарев Иван Александрович</vt:lpstr>
      <vt:lpstr>Выпуск 2009 год</vt:lpstr>
      <vt:lpstr>Презентация PowerPoint</vt:lpstr>
      <vt:lpstr>Зенитно-Ракетные войска</vt:lpstr>
      <vt:lpstr>Петров Александр Николаевич</vt:lpstr>
      <vt:lpstr>Презентация PowerPoint</vt:lpstr>
      <vt:lpstr>Петров Александр Николаевич</vt:lpstr>
      <vt:lpstr>Петров Александр Николаевич</vt:lpstr>
      <vt:lpstr>Петров Александр Николаевич</vt:lpstr>
      <vt:lpstr>Поздравление Галине Александровне от Александра</vt:lpstr>
      <vt:lpstr>Военно - Воздушные силы</vt:lpstr>
      <vt:lpstr>Никитин Эдуард Вадимович</vt:lpstr>
      <vt:lpstr>Никитин Эдуард Вадимович</vt:lpstr>
      <vt:lpstr>Одноклассники  Никитин Эдуард Ульянов Сергей</vt:lpstr>
      <vt:lpstr>Артиллерийские войска</vt:lpstr>
      <vt:lpstr>Ульянов Сергей Владимирович</vt:lpstr>
      <vt:lpstr>Презентация PowerPoint</vt:lpstr>
      <vt:lpstr>Презентация PowerPoint</vt:lpstr>
      <vt:lpstr>Тюкалов Дмитрий Сергеевич</vt:lpstr>
      <vt:lpstr>Первушкин Дмитрий Александрович</vt:lpstr>
      <vt:lpstr>Никитин Андрей Андреевич</vt:lpstr>
      <vt:lpstr>Армия в моей семье</vt:lpstr>
      <vt:lpstr>Володин Андрей Николаевич</vt:lpstr>
      <vt:lpstr>Самсонов Олег Викторович</vt:lpstr>
      <vt:lpstr>Банников Александр Леонидович</vt:lpstr>
      <vt:lpstr>Васильев Сергей Леонидович </vt:lpstr>
      <vt:lpstr>Васильев Леонид Дмитриевич</vt:lpstr>
      <vt:lpstr>Банников Сергей Алексеевич</vt:lpstr>
      <vt:lpstr>Дедушки семьи Васильевых</vt:lpstr>
      <vt:lpstr>Шмаков Евгений Владимирович</vt:lpstr>
      <vt:lpstr>Носов Александр Иванович</vt:lpstr>
      <vt:lpstr>Кабаков Алексей Александрович</vt:lpstr>
      <vt:lpstr>Кабаков Данила Алексеевич</vt:lpstr>
      <vt:lpstr>Ракетные Войска Стратегического Назначения</vt:lpstr>
      <vt:lpstr>С праздником!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Служу России</dc:title>
  <dc:creator>Саня</dc:creator>
  <cp:lastModifiedBy>buk</cp:lastModifiedBy>
  <cp:revision>26</cp:revision>
  <dcterms:created xsi:type="dcterms:W3CDTF">2015-02-16T16:44:43Z</dcterms:created>
  <dcterms:modified xsi:type="dcterms:W3CDTF">2015-02-21T05:53:39Z</dcterms:modified>
</cp:coreProperties>
</file>